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552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5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19.xml"/><Relationship Id="rId2" Type="http://schemas.openxmlformats.org/officeDocument/2006/relationships/slide" Target="slide5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7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747" y="9545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Интерактивная викторина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«Сказки и сказочные герои»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детей старшего дошкольного возраста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1147" y="4240392"/>
            <a:ext cx="9144000" cy="1655762"/>
          </a:xfrm>
        </p:spPr>
        <p:txBody>
          <a:bodyPr/>
          <a:lstStyle/>
          <a:p>
            <a:pPr algn="r"/>
            <a:r>
              <a:rPr lang="ru-RU" dirty="0" err="1" smtClean="0"/>
              <a:t>Разработала:Мышковец</a:t>
            </a:r>
            <a:r>
              <a:rPr lang="ru-RU" dirty="0" smtClean="0"/>
              <a:t> Д.Ю.,</a:t>
            </a:r>
          </a:p>
          <a:p>
            <a:pPr algn="r"/>
            <a:r>
              <a:rPr lang="ru-RU" dirty="0" smtClean="0"/>
              <a:t>Воспитатель МБДОУ ДС «Улыбка»</a:t>
            </a:r>
          </a:p>
          <a:p>
            <a:pPr algn="r"/>
            <a:r>
              <a:rPr lang="ru-RU" dirty="0" smtClean="0"/>
              <a:t>г. Волгодонск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4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55" y="495330"/>
            <a:ext cx="5016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Посадили ее в землю глубоко,</a:t>
            </a:r>
            <a:br>
              <a:rPr lang="ru-RU" sz="3200" dirty="0"/>
            </a:br>
            <a:r>
              <a:rPr lang="ru-RU" sz="3200" dirty="0"/>
              <a:t>Оказалось вытащить очень нелегко.</a:t>
            </a:r>
            <a:br>
              <a:rPr lang="ru-RU" sz="3200" dirty="0"/>
            </a:br>
            <a:r>
              <a:rPr lang="ru-RU" sz="3200" dirty="0"/>
              <a:t>Ох, засела крепко</a:t>
            </a:r>
            <a:br>
              <a:rPr lang="ru-RU" sz="3200" dirty="0"/>
            </a:br>
            <a:r>
              <a:rPr lang="ru-RU" sz="3200" dirty="0"/>
              <a:t>В доброй сказке 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5526525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РЕПКА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6146" name="Picture 2" descr="https://avatars.mds.yandex.net/get-zen_doc/1245197/pub_5ceb7006da618900b37d53fd_5ceb7010e68b7800b39c2725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642" y="495330"/>
            <a:ext cx="5212780" cy="3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0"/>
            <a:ext cx="63490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Где-то в поле он стоит,</a:t>
            </a:r>
            <a:br>
              <a:rPr lang="ru-RU" sz="3200" dirty="0"/>
            </a:br>
            <a:r>
              <a:rPr lang="ru-RU" sz="3200" dirty="0"/>
              <a:t>Из трубы дымок летит.</a:t>
            </a:r>
            <a:br>
              <a:rPr lang="ru-RU" sz="3200" dirty="0"/>
            </a:br>
            <a:r>
              <a:rPr lang="ru-RU" sz="3200" dirty="0"/>
              <a:t>Заяц, мышь, лиса, лягушка,</a:t>
            </a:r>
            <a:br>
              <a:rPr lang="ru-RU" sz="3200" dirty="0"/>
            </a:br>
            <a:r>
              <a:rPr lang="ru-RU" sz="3200" dirty="0"/>
              <a:t>Волк и косолапый мишка</a:t>
            </a:r>
            <a:br>
              <a:rPr lang="ru-RU" sz="3200" dirty="0"/>
            </a:br>
            <a:r>
              <a:rPr lang="ru-RU" sz="3200" dirty="0"/>
              <a:t>Дружно, весело живут,</a:t>
            </a:r>
            <a:br>
              <a:rPr lang="ru-RU" sz="3200" dirty="0"/>
            </a:br>
            <a:r>
              <a:rPr lang="ru-RU" sz="3200" dirty="0"/>
              <a:t>Хором песенки поют.</a:t>
            </a:r>
            <a:br>
              <a:rPr lang="ru-RU" sz="3200" dirty="0"/>
            </a:br>
            <a:r>
              <a:rPr lang="ru-RU" sz="3200" dirty="0"/>
              <a:t>Отвечай скорей, дружок,</a:t>
            </a:r>
            <a:br>
              <a:rPr lang="ru-RU" sz="3200" dirty="0"/>
            </a:br>
            <a:r>
              <a:rPr lang="ru-RU" sz="3200" dirty="0"/>
              <a:t>Это сказка…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0287" y="4840024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ТЕРЕМОК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AutoShape 2" descr="https://skazki2.ru/wp-content/uploads/terem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skazki2.ru/wp-content/uploads/teremo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lady-svet.ru/images/skazki/fa32936eabf2e4aee14b7087d6ef311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441" y="160337"/>
            <a:ext cx="6092992" cy="44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34" y="13779"/>
            <a:ext cx="4782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Родилась у мамы дочка</a:t>
            </a:r>
            <a:br>
              <a:rPr lang="ru-RU" sz="3200" dirty="0"/>
            </a:br>
            <a:r>
              <a:rPr lang="ru-RU" sz="3200" dirty="0"/>
              <a:t>Из прекрасного цветочка.</a:t>
            </a:r>
            <a:br>
              <a:rPr lang="ru-RU" sz="3200" dirty="0"/>
            </a:br>
            <a:r>
              <a:rPr lang="ru-RU" sz="3200" dirty="0"/>
              <a:t>Хороша, малютка просто!</a:t>
            </a:r>
            <a:br>
              <a:rPr lang="ru-RU" sz="3200" dirty="0"/>
            </a:br>
            <a:r>
              <a:rPr lang="ru-RU" sz="3200" dirty="0"/>
              <a:t>С дюйм была малышка ростом.</a:t>
            </a:r>
            <a:br>
              <a:rPr lang="ru-RU" sz="3200" dirty="0"/>
            </a:br>
            <a:r>
              <a:rPr lang="ru-RU" sz="3200" dirty="0"/>
              <a:t>Если сказку вы читали,</a:t>
            </a:r>
            <a:br>
              <a:rPr lang="ru-RU" sz="3200" dirty="0"/>
            </a:br>
            <a:r>
              <a:rPr lang="ru-RU" sz="3200" dirty="0"/>
              <a:t>Знаете, как дочку звали.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0819" y="5201088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ДЮЙМОВОЧКА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8194" name="Picture 2" descr="https://regnum.ru/uploads/pictures/news/2017/03/31/regnum_picture_1490949725337559_norm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743" y="177172"/>
            <a:ext cx="6267210" cy="4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75" y="338253"/>
            <a:ext cx="5058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Он на шарике летал,</a:t>
            </a:r>
            <a:br>
              <a:rPr lang="ru-RU" sz="3200" dirty="0"/>
            </a:br>
            <a:r>
              <a:rPr lang="ru-RU" sz="3200" dirty="0"/>
              <a:t>Пчёлок обмануть мечтал.</a:t>
            </a:r>
            <a:br>
              <a:rPr lang="ru-RU" sz="3200" dirty="0"/>
            </a:br>
            <a:r>
              <a:rPr lang="ru-RU" sz="3200" dirty="0"/>
              <a:t>Тучкой притворялся мишка,</a:t>
            </a:r>
            <a:br>
              <a:rPr lang="ru-RU" sz="3200" dirty="0"/>
            </a:br>
            <a:r>
              <a:rPr lang="ru-RU" sz="3200" dirty="0"/>
              <a:t>Мёд хотел стащить воришка.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0381" y="5474037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ВИННИ-ПУХ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9218" name="Picture 2" descr="https://2.bp.blogspot.com/-Tmad0qa5_5M/V06jPII2h-I/AAAAAAAAHqk/ylv80_El-DcxtsaGGQQ4Dy9s576Tf1CZwCLcB/s1600/%25D0%25B2%25D0%25B8%25D0%25BD%25D0%25BD%25D0%25B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0" y="707366"/>
            <a:ext cx="4421409" cy="49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918" y="44956"/>
            <a:ext cx="5585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Он всегда, как день варенья,</a:t>
            </a:r>
            <a:br>
              <a:rPr lang="ru-RU" sz="3200" dirty="0"/>
            </a:br>
            <a:r>
              <a:rPr lang="ru-RU" sz="3200" dirty="0"/>
              <a:t>Отмечает день рожденья,</a:t>
            </a:r>
            <a:br>
              <a:rPr lang="ru-RU" sz="3200" dirty="0"/>
            </a:br>
            <a:r>
              <a:rPr lang="ru-RU" sz="3200" dirty="0"/>
              <a:t>На штанишках кнопку тиснет,</a:t>
            </a:r>
            <a:br>
              <a:rPr lang="ru-RU" sz="3200" dirty="0"/>
            </a:br>
            <a:r>
              <a:rPr lang="ru-RU" sz="3200" dirty="0"/>
              <a:t>Чтоб отправиться в полёт,</a:t>
            </a:r>
            <a:br>
              <a:rPr lang="ru-RU" sz="3200" dirty="0"/>
            </a:br>
            <a:r>
              <a:rPr lang="ru-RU" sz="3200" dirty="0"/>
              <a:t>Под пропеллером повиснет</a:t>
            </a:r>
            <a:br>
              <a:rPr lang="ru-RU" sz="3200" dirty="0"/>
            </a:br>
            <a:r>
              <a:rPr lang="ru-RU" sz="3200" dirty="0"/>
              <a:t>И летит, как вертолёт.</a:t>
            </a:r>
            <a:br>
              <a:rPr lang="ru-RU" sz="3200" dirty="0"/>
            </a:br>
            <a:r>
              <a:rPr lang="ru-RU" sz="3200" dirty="0"/>
              <a:t>Парень он «в расцвете лет».</a:t>
            </a:r>
            <a:br>
              <a:rPr lang="ru-RU" sz="3200" dirty="0"/>
            </a:br>
            <a:r>
              <a:rPr lang="ru-RU" sz="3200" dirty="0"/>
              <a:t>Кто он? Дайте-ка ответ.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6761" y="5619794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КАРЛСОН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0242" name="Picture 2" descr="https://cit.ua/wp-content/uploads/2017/07/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88" y="483079"/>
            <a:ext cx="4553486" cy="51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03" y="373285"/>
            <a:ext cx="4843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Лечит он слонов и крыс,</a:t>
            </a:r>
            <a:br>
              <a:rPr lang="ru-RU" sz="3200" dirty="0"/>
            </a:br>
            <a:r>
              <a:rPr lang="ru-RU" sz="3200" dirty="0"/>
              <a:t>Бегемотов, зайцев, лис.</a:t>
            </a:r>
            <a:br>
              <a:rPr lang="ru-RU" sz="3200" dirty="0"/>
            </a:br>
            <a:r>
              <a:rPr lang="ru-RU" sz="3200" dirty="0"/>
              <a:t>Перевяжет ранку</a:t>
            </a:r>
            <a:br>
              <a:rPr lang="ru-RU" sz="3200" dirty="0"/>
            </a:br>
            <a:r>
              <a:rPr lang="ru-RU" sz="3200" dirty="0"/>
              <a:t>На лапке обезьянки.</a:t>
            </a:r>
            <a:br>
              <a:rPr lang="ru-RU" sz="3200" dirty="0"/>
            </a:br>
            <a:r>
              <a:rPr lang="ru-RU" sz="3200" dirty="0"/>
              <a:t>И любой вам подтвердит…</a:t>
            </a:r>
            <a:br>
              <a:rPr lang="ru-RU" sz="3200" dirty="0"/>
            </a:br>
            <a:r>
              <a:rPr lang="ru-RU" sz="3200" dirty="0"/>
              <a:t>Это 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504" y="5488375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АЙБОЛИТ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1266" name="Picture 2" descr="https://kladraz.ru/upload/blogs/2328_09ab4787c84a966c4b2fb84ef64a8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790" y="690113"/>
            <a:ext cx="3501627" cy="45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08" y="338730"/>
            <a:ext cx="5395276" cy="314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Вот и вечер наступает,</a:t>
            </a:r>
            <a:br>
              <a:rPr lang="ru-RU" sz="3200" dirty="0"/>
            </a:br>
            <a:r>
              <a:rPr lang="ru-RU" sz="3200" dirty="0"/>
              <a:t>В королевстве шумный бал.</a:t>
            </a:r>
            <a:br>
              <a:rPr lang="ru-RU" sz="3200" dirty="0"/>
            </a:br>
            <a:r>
              <a:rPr lang="ru-RU" sz="3200" dirty="0"/>
              <a:t>Фея ей наряд подарит,</a:t>
            </a:r>
            <a:br>
              <a:rPr lang="ru-RU" sz="3200" dirty="0"/>
            </a:br>
            <a:r>
              <a:rPr lang="ru-RU" sz="3200" dirty="0"/>
              <a:t>Чтоб ее никто не знал.</a:t>
            </a:r>
            <a:br>
              <a:rPr lang="ru-RU" sz="3200" dirty="0"/>
            </a:br>
            <a:r>
              <a:rPr lang="ru-RU" sz="3200" dirty="0"/>
              <a:t>С бала в полночь убежала,</a:t>
            </a:r>
            <a:br>
              <a:rPr lang="ru-RU" sz="3200" dirty="0"/>
            </a:br>
            <a:r>
              <a:rPr lang="ru-RU" sz="3200" dirty="0"/>
              <a:t>Башмачок свой потеряла.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1" y="5495650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ЗОЛУШКА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2290" name="Picture 2" descr="https://i.pinimg.com/736x/43/f0/59/43f059964969e60c70523f133f6d4bb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32" y="338730"/>
            <a:ext cx="5687905" cy="3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063" y="476753"/>
            <a:ext cx="4890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Ждали маму с молоком,</a:t>
            </a:r>
            <a:br>
              <a:rPr lang="ru-RU" sz="3200" dirty="0"/>
            </a:br>
            <a:r>
              <a:rPr lang="ru-RU" sz="3200" dirty="0"/>
              <a:t>А пустили волка в дом…</a:t>
            </a:r>
            <a:br>
              <a:rPr lang="ru-RU" sz="3200" dirty="0"/>
            </a:br>
            <a:r>
              <a:rPr lang="ru-RU" sz="3200" dirty="0"/>
              <a:t>Кем же были эти</a:t>
            </a:r>
            <a:br>
              <a:rPr lang="ru-RU" sz="3200" dirty="0"/>
            </a:br>
            <a:r>
              <a:rPr lang="ru-RU" sz="3200" dirty="0"/>
              <a:t>Маленькие дети?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5578284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СЕМЕРО КОЗЛЯТ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3314" name="Picture 2" descr="https://ds05.infourok.ru/uploads/ex/0455/0008b6e4-ad7fbca4/hello_html_m2ba4649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1124" y="753961"/>
            <a:ext cx="5658929" cy="35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02" y="200231"/>
            <a:ext cx="5343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Достался я младшему из братьев.</a:t>
            </a:r>
            <a:br>
              <a:rPr lang="ru-RU" sz="3200" dirty="0"/>
            </a:br>
            <a:r>
              <a:rPr lang="ru-RU" sz="3200" dirty="0"/>
              <a:t>В отличье от своих собратьев.</a:t>
            </a:r>
            <a:br>
              <a:rPr lang="ru-RU" sz="3200" dirty="0"/>
            </a:br>
            <a:r>
              <a:rPr lang="ru-RU" sz="3200" dirty="0"/>
              <a:t>Ношу я сапоги на лапах</a:t>
            </a:r>
            <a:br>
              <a:rPr lang="ru-RU" sz="3200" dirty="0"/>
            </a:br>
            <a:r>
              <a:rPr lang="ru-RU" sz="3200" dirty="0"/>
              <a:t>И с перьями большую шляпу.</a:t>
            </a:r>
            <a:br>
              <a:rPr lang="ru-RU" sz="3200" dirty="0"/>
            </a:br>
            <a:r>
              <a:rPr lang="ru-RU" sz="3200" dirty="0"/>
              <a:t>Я великана одолел</a:t>
            </a:r>
            <a:br>
              <a:rPr lang="ru-RU" sz="3200" dirty="0"/>
            </a:br>
            <a:r>
              <a:rPr lang="ru-RU" sz="3200" dirty="0"/>
              <a:t>Его я в прямом смысле съел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4937" y="5530155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КОТ В САПОГАХ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4338" name="Picture 2" descr="https://i.pinimg.com/736x/0c/28/b4/0c28b444e0315644c12cba38ccf747d0--support-materi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274" y="287976"/>
            <a:ext cx="3812576" cy="49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03" y="390012"/>
            <a:ext cx="4222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Стрела молодца угодила в болото,</a:t>
            </a:r>
            <a:br>
              <a:rPr lang="ru-RU" sz="3200" dirty="0"/>
            </a:br>
            <a:r>
              <a:rPr lang="ru-RU" sz="3200" dirty="0"/>
              <a:t>Ну где же невеста? Жениться охота!</a:t>
            </a:r>
            <a:br>
              <a:rPr lang="ru-RU" sz="3200" dirty="0"/>
            </a:br>
            <a:r>
              <a:rPr lang="ru-RU" sz="3200" dirty="0"/>
              <a:t>А вот и невеста, глаза на макушке.</a:t>
            </a:r>
            <a:br>
              <a:rPr lang="ru-RU" sz="3200" dirty="0"/>
            </a:br>
            <a:r>
              <a:rPr lang="ru-RU" sz="3200" dirty="0"/>
              <a:t>Невесту зовут 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5553756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ЦАРЕВНА ЛЯГУШКА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5362" name="Picture 2" descr="https://i1.rozetka.ua/goods/10679731/70864136_images_10679731148._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247" y="676307"/>
            <a:ext cx="4078198" cy="40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закреплять знания детей </a:t>
            </a:r>
            <a:r>
              <a:rPr lang="ru-RU" dirty="0"/>
              <a:t>о любимых сказочных </a:t>
            </a:r>
            <a:r>
              <a:rPr lang="ru-RU" dirty="0" smtClean="0"/>
              <a:t>персонажах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внимание, воображение ,мыслительные </a:t>
            </a:r>
            <a:r>
              <a:rPr lang="ru-RU" dirty="0" smtClean="0"/>
              <a:t>способности</a:t>
            </a:r>
          </a:p>
          <a:p>
            <a:r>
              <a:rPr lang="ru-RU" dirty="0" smtClean="0"/>
              <a:t>учить </a:t>
            </a:r>
            <a:r>
              <a:rPr lang="ru-RU" dirty="0"/>
              <a:t>отгадывать </a:t>
            </a:r>
            <a:r>
              <a:rPr lang="ru-RU" dirty="0" smtClean="0"/>
              <a:t>загадки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интерес к отгадыванию загадок</a:t>
            </a:r>
          </a:p>
        </p:txBody>
      </p:sp>
    </p:spTree>
    <p:extLst>
      <p:ext uri="{BB962C8B-B14F-4D97-AF65-F5344CB8AC3E}">
        <p14:creationId xmlns:p14="http://schemas.microsoft.com/office/powerpoint/2010/main" val="3922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58" y="494005"/>
            <a:ext cx="499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Мух ловил под потолком,</a:t>
            </a:r>
            <a:br>
              <a:rPr lang="ru-RU" sz="3200" dirty="0"/>
            </a:br>
            <a:r>
              <a:rPr lang="ru-RU" sz="3200" dirty="0"/>
              <a:t>Ездил на печи потом.</a:t>
            </a:r>
            <a:br>
              <a:rPr lang="ru-RU" sz="3200" dirty="0"/>
            </a:br>
            <a:r>
              <a:rPr lang="ru-RU" sz="3200" dirty="0"/>
              <a:t>Щуку он в реке поймал,</a:t>
            </a:r>
            <a:br>
              <a:rPr lang="ru-RU" sz="3200" dirty="0"/>
            </a:br>
            <a:r>
              <a:rPr lang="ru-RU" sz="3200" dirty="0"/>
              <a:t>Слово хитрое узнал.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1" y="5719207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ЕМЕЛЯ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6386" name="Picture 2" descr="https://printonic.ru/uploads/images/2016/02/22/img_56cae0cbe1a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35" y="1737184"/>
            <a:ext cx="5124382" cy="34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играть?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317" y="1532327"/>
            <a:ext cx="9352472" cy="4351338"/>
          </a:xfrm>
        </p:spPr>
        <p:txBody>
          <a:bodyPr/>
          <a:lstStyle/>
          <a:p>
            <a:r>
              <a:rPr lang="ru-RU" dirty="0" smtClean="0"/>
              <a:t>Для того чтобы стрелка колеса начала крутиться, нужно нажать мышкой в круг в центре</a:t>
            </a:r>
          </a:p>
          <a:p>
            <a:r>
              <a:rPr lang="ru-RU" dirty="0" smtClean="0"/>
              <a:t>Для того, чтобы стрелка остановилась, нужно нажать еще раз.</a:t>
            </a:r>
          </a:p>
          <a:p>
            <a:r>
              <a:rPr lang="ru-RU" dirty="0" smtClean="0"/>
              <a:t>Нажимаем на то число, которое показала стрелка.</a:t>
            </a:r>
          </a:p>
          <a:p>
            <a:r>
              <a:rPr lang="ru-RU" dirty="0" smtClean="0"/>
              <a:t>Для проверки ответа детей, нажимаем на кнопку «ответ»</a:t>
            </a:r>
          </a:p>
          <a:p>
            <a:r>
              <a:rPr lang="ru-RU" dirty="0" smtClean="0"/>
              <a:t>Для возврата к колесу, нажимаем на кнопку «начало»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850038" y="5210355"/>
            <a:ext cx="3398807" cy="67286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НАЧАТЬ ИГРУ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82" y="677412"/>
            <a:ext cx="54384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Из леса птицы прилетают,</a:t>
            </a:r>
            <a:br>
              <a:rPr lang="ru-RU" sz="3200" dirty="0"/>
            </a:br>
            <a:r>
              <a:rPr lang="ru-RU" sz="3200" dirty="0"/>
              <a:t>Детишек малых забирают,</a:t>
            </a:r>
            <a:br>
              <a:rPr lang="ru-RU" sz="3200" dirty="0"/>
            </a:br>
            <a:r>
              <a:rPr lang="ru-RU" sz="3200" dirty="0"/>
              <a:t>К Яге в избушку их несут</a:t>
            </a:r>
            <a:br>
              <a:rPr lang="ru-RU" sz="3200" dirty="0"/>
            </a:br>
            <a:r>
              <a:rPr lang="ru-RU" sz="3200" dirty="0"/>
              <a:t>И в детской сказочке живут.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1702" y="5584375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026" name="Picture 2" descr="https://avatars.mds.yandex.net/get-zen_doc/1710676/pub_5de684543639e600b1c82ddf_5deb5c9c06cc4600b1560f56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042" y="394038"/>
            <a:ext cx="3537309" cy="51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80" y="648804"/>
            <a:ext cx="5140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На тарелочке лежал,</a:t>
            </a:r>
            <a:br>
              <a:rPr lang="ru-RU" sz="3200" dirty="0"/>
            </a:br>
            <a:r>
              <a:rPr lang="ru-RU" sz="3200" dirty="0"/>
              <a:t>Как остыл — и убежал.</a:t>
            </a:r>
            <a:br>
              <a:rPr lang="ru-RU" sz="3200" dirty="0"/>
            </a:br>
            <a:r>
              <a:rPr lang="ru-RU" sz="3200" dirty="0"/>
              <a:t>Встретил он зверей в лесу,</a:t>
            </a:r>
            <a:br>
              <a:rPr lang="ru-RU" sz="3200" dirty="0"/>
            </a:br>
            <a:r>
              <a:rPr lang="ru-RU" sz="3200" dirty="0"/>
              <a:t>На беду свою — лису.</a:t>
            </a:r>
            <a:br>
              <a:rPr lang="ru-RU" sz="3200" dirty="0"/>
            </a:br>
            <a:r>
              <a:rPr lang="ru-RU" sz="3200" dirty="0"/>
              <a:t>Ей попался на зубок</a:t>
            </a:r>
            <a:br>
              <a:rPr lang="ru-RU" sz="3200" dirty="0"/>
            </a:br>
            <a:r>
              <a:rPr lang="ru-RU" sz="3200" dirty="0"/>
              <a:t>Круглый, вкусный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6219" y="5193813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КОЛОБОК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2050" name="Picture 2" descr="https://pbs.twimg.com/media/B7o9YiUCcAAVa16.jpg:lar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630" y="502814"/>
            <a:ext cx="4583502" cy="46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70" y="700563"/>
            <a:ext cx="4833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Он кривой и хромоногий,</a:t>
            </a:r>
            <a:br>
              <a:rPr lang="ru-RU" sz="3200" dirty="0"/>
            </a:br>
            <a:r>
              <a:rPr lang="ru-RU" sz="3200" dirty="0"/>
              <a:t>Всех мочалок командир.</a:t>
            </a:r>
            <a:br>
              <a:rPr lang="ru-RU" sz="3200" dirty="0"/>
            </a:br>
            <a:r>
              <a:rPr lang="ru-RU" sz="3200" dirty="0"/>
              <a:t>Он, конечно, всех отмоет,</a:t>
            </a:r>
            <a:br>
              <a:rPr lang="ru-RU" sz="3200" dirty="0"/>
            </a:br>
            <a:r>
              <a:rPr lang="ru-RU" sz="3200" dirty="0"/>
              <a:t>Умывальник...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7608" y="547621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МОЙДОДЫР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3074" name="Picture 2" descr="https://i.pinimg.com/originals/77/46/de/7746decc61d0c0fc1a18997c32c807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272" y="85801"/>
            <a:ext cx="4015297" cy="53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03" y="436650"/>
            <a:ext cx="4947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Отвечайте на вопрос:</a:t>
            </a:r>
            <a:br>
              <a:rPr lang="ru-RU" sz="3200" dirty="0"/>
            </a:br>
            <a:r>
              <a:rPr lang="ru-RU" sz="3200" dirty="0"/>
              <a:t>Кто в корзине Машу нёс,</a:t>
            </a:r>
            <a:br>
              <a:rPr lang="ru-RU" sz="3200" dirty="0"/>
            </a:br>
            <a:r>
              <a:rPr lang="ru-RU" sz="3200" dirty="0"/>
              <a:t>Кто садился на пенёк</a:t>
            </a:r>
            <a:br>
              <a:rPr lang="ru-RU" sz="3200" dirty="0"/>
            </a:br>
            <a:r>
              <a:rPr lang="ru-RU" sz="3200" dirty="0"/>
              <a:t>И хотел съесть пирожок?</a:t>
            </a:r>
            <a:br>
              <a:rPr lang="ru-RU" sz="3200" dirty="0"/>
            </a:br>
            <a:r>
              <a:rPr lang="ru-RU" sz="3200" dirty="0"/>
              <a:t>Сказочку ты знаешь ведь?</a:t>
            </a:r>
            <a:br>
              <a:rPr lang="ru-RU" sz="3200" dirty="0"/>
            </a:br>
            <a:r>
              <a:rPr lang="ru-RU" sz="3200" dirty="0"/>
              <a:t>Кто же это был?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0287" y="5553756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МЕДВЕДЬ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4098" name="Picture 2" descr="https://ds03.infourok.ru/uploads/ex/0719/00041240-6c613cae/hello_html_3114a8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69" y="120830"/>
            <a:ext cx="4093660" cy="538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03" y="0"/>
            <a:ext cx="46711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/>
              <a:t>Маленькая девочка</a:t>
            </a:r>
            <a:br>
              <a:rPr lang="ru-RU" sz="3200" dirty="0"/>
            </a:br>
            <a:r>
              <a:rPr lang="ru-RU" sz="3200" dirty="0"/>
              <a:t>По лесу идет.</a:t>
            </a:r>
            <a:br>
              <a:rPr lang="ru-RU" sz="3200" dirty="0"/>
            </a:br>
            <a:r>
              <a:rPr lang="ru-RU" sz="3200" dirty="0"/>
              <a:t>Бабушке в корзинке</a:t>
            </a:r>
            <a:br>
              <a:rPr lang="ru-RU" sz="3200" dirty="0"/>
            </a:br>
            <a:r>
              <a:rPr lang="ru-RU" sz="3200" dirty="0"/>
              <a:t>Пирожки несет,</a:t>
            </a:r>
            <a:br>
              <a:rPr lang="ru-RU" sz="3200" dirty="0"/>
            </a:br>
            <a:r>
              <a:rPr lang="ru-RU" sz="3200" dirty="0"/>
              <a:t>За кустами прячется</a:t>
            </a:r>
            <a:br>
              <a:rPr lang="ru-RU" sz="3200" dirty="0"/>
            </a:br>
            <a:r>
              <a:rPr lang="ru-RU" sz="3200" dirty="0"/>
              <a:t>Очень страшный зверь</a:t>
            </a:r>
            <a:br>
              <a:rPr lang="ru-RU" sz="3200" dirty="0"/>
            </a:br>
            <a:r>
              <a:rPr lang="ru-RU" sz="3200" dirty="0"/>
              <a:t>Кто же эта девочка?</a:t>
            </a:r>
            <a:br>
              <a:rPr lang="ru-RU" sz="3200" dirty="0"/>
            </a:br>
            <a:r>
              <a:rPr lang="ru-RU" sz="3200" dirty="0"/>
              <a:t>Отвечай теперь!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5666" y="5562779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ШАПОЧКА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5122" name="Picture 2" descr="https://kladraz.ru/upload/blogs/2328_02e7ef1ec3181d6d44d1268ef56d8b3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156" y="182628"/>
            <a:ext cx="4527935" cy="53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252</Words>
  <Application>Microsoft Office PowerPoint</Application>
  <PresentationFormat>Произвольный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Интерактивная викторина «Сказки и сказочные герои» для детей старшего дошкольного возраста</vt:lpstr>
      <vt:lpstr>Задачи:</vt:lpstr>
      <vt:lpstr>Как играть?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Пользователь Windows</cp:lastModifiedBy>
  <cp:revision>36</cp:revision>
  <dcterms:created xsi:type="dcterms:W3CDTF">2020-02-29T02:38:23Z</dcterms:created>
  <dcterms:modified xsi:type="dcterms:W3CDTF">2025-03-18T12:37:56Z</dcterms:modified>
</cp:coreProperties>
</file>