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2" r:id="rId4"/>
    <p:sldId id="258" r:id="rId5"/>
    <p:sldId id="260" r:id="rId6"/>
    <p:sldId id="261" r:id="rId7"/>
    <p:sldId id="263" r:id="rId8"/>
    <p:sldId id="267" r:id="rId9"/>
    <p:sldId id="269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707" autoAdjust="0"/>
  </p:normalViewPr>
  <p:slideViewPr>
    <p:cSldViewPr>
      <p:cViewPr>
        <p:scale>
          <a:sx n="87" d="100"/>
          <a:sy n="87" d="100"/>
        </p:scale>
        <p:origin x="-1330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2.gif"/><Relationship Id="rId7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34.gif"/><Relationship Id="rId5" Type="http://schemas.openxmlformats.org/officeDocument/2006/relationships/image" Target="../media/image7.gif"/><Relationship Id="rId10" Type="http://schemas.openxmlformats.org/officeDocument/2006/relationships/image" Target="../media/image33.gif"/><Relationship Id="rId4" Type="http://schemas.openxmlformats.org/officeDocument/2006/relationships/image" Target="../media/image14.gif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.gif"/><Relationship Id="rId7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3.gif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2.gif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gif"/><Relationship Id="rId7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gif"/><Relationship Id="rId7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4.gif"/><Relationship Id="rId5" Type="http://schemas.openxmlformats.org/officeDocument/2006/relationships/image" Target="../media/image11.gif"/><Relationship Id="rId10" Type="http://schemas.openxmlformats.org/officeDocument/2006/relationships/image" Target="../media/image2.gif"/><Relationship Id="rId4" Type="http://schemas.openxmlformats.org/officeDocument/2006/relationships/image" Target="../media/image10.gif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4.gif"/><Relationship Id="rId7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.gif"/><Relationship Id="rId9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0.gif"/><Relationship Id="rId3" Type="http://schemas.openxmlformats.org/officeDocument/2006/relationships/image" Target="../media/image26.gif"/><Relationship Id="rId7" Type="http://schemas.openxmlformats.org/officeDocument/2006/relationships/image" Target="../media/image9.gif"/><Relationship Id="rId12" Type="http://schemas.openxmlformats.org/officeDocument/2006/relationships/image" Target="../media/image2.gif"/><Relationship Id="rId2" Type="http://schemas.openxmlformats.org/officeDocument/2006/relationships/image" Target="../media/image1.jpeg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0.gif"/><Relationship Id="rId5" Type="http://schemas.openxmlformats.org/officeDocument/2006/relationships/image" Target="../media/image28.png"/><Relationship Id="rId15" Type="http://schemas.openxmlformats.org/officeDocument/2006/relationships/image" Target="../media/image13.gif"/><Relationship Id="rId10" Type="http://schemas.openxmlformats.org/officeDocument/2006/relationships/image" Target="../media/image12.gif"/><Relationship Id="rId4" Type="http://schemas.openxmlformats.org/officeDocument/2006/relationships/image" Target="../media/image27.gif"/><Relationship Id="rId9" Type="http://schemas.openxmlformats.org/officeDocument/2006/relationships/image" Target="../media/image18.gif"/><Relationship Id="rId1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2223244359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199"/>
            <a:ext cx="9144000" cy="6934199"/>
          </a:xfrm>
          <a:prstGeom prst="rect">
            <a:avLst/>
          </a:prstGeom>
        </p:spPr>
      </p:pic>
      <p:pic>
        <p:nvPicPr>
          <p:cNvPr id="4" name="Рисунок 3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60" y="571480"/>
            <a:ext cx="2143140" cy="2143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4497" y="3738563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Book Antiqua" pitchFamily="18" charset="0"/>
              </a:rPr>
              <a:t>« </a:t>
            </a:r>
            <a:r>
              <a:rPr lang="ru-RU" sz="4000" b="1" i="1" dirty="0" smtClean="0">
                <a:solidFill>
                  <a:srgbClr val="FFFF00"/>
                </a:solidFill>
                <a:latin typeface="Book Antiqua" pitchFamily="18" charset="0"/>
              </a:rPr>
              <a:t>В гостях у пчелки </a:t>
            </a:r>
            <a:r>
              <a:rPr lang="ru-RU" sz="4000" b="1" i="1" dirty="0" err="1" smtClean="0">
                <a:solidFill>
                  <a:srgbClr val="FFFF00"/>
                </a:solidFill>
                <a:latin typeface="Book Antiqua" pitchFamily="18" charset="0"/>
              </a:rPr>
              <a:t>Жужи</a:t>
            </a:r>
            <a:r>
              <a:rPr lang="ru-RU" sz="4000" b="1" i="1" dirty="0" smtClean="0">
                <a:solidFill>
                  <a:srgbClr val="FFFF00"/>
                </a:solidFill>
                <a:latin typeface="Book Antiqua" pitchFamily="18" charset="0"/>
              </a:rPr>
              <a:t> »</a:t>
            </a:r>
            <a:endParaRPr lang="ru-RU" sz="40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-76199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атематическая игра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дошкольников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цветочки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4811" y="2797969"/>
            <a:ext cx="3119436" cy="5000625"/>
          </a:xfrm>
          <a:prstGeom prst="rect">
            <a:avLst/>
          </a:prstGeom>
        </p:spPr>
      </p:pic>
      <p:pic>
        <p:nvPicPr>
          <p:cNvPr id="9" name="Рисунок 8" descr="цветочки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41090" y="2797969"/>
            <a:ext cx="3119436" cy="5000625"/>
          </a:xfrm>
          <a:prstGeom prst="rect">
            <a:avLst/>
          </a:prstGeom>
        </p:spPr>
      </p:pic>
      <p:pic>
        <p:nvPicPr>
          <p:cNvPr id="10" name="Рисунок 9" descr="пчелы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0098" y="928670"/>
            <a:ext cx="4076700" cy="42767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2223244359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199"/>
            <a:ext cx="9144000" cy="6934199"/>
          </a:xfrm>
          <a:prstGeom prst="rect">
            <a:avLst/>
          </a:prstGeom>
        </p:spPr>
      </p:pic>
      <p:pic>
        <p:nvPicPr>
          <p:cNvPr id="4" name="Рисунок 3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7208">
            <a:off x="1353204" y="2281908"/>
            <a:ext cx="788787" cy="788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285728"/>
            <a:ext cx="6715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Жужа и ее друзья решили поиграть в прятки.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Расскажи где спрятались  друзья.</a:t>
            </a:r>
            <a:endParaRPr lang="ru-RU" sz="2400" b="1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8017893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50378" flipH="1">
            <a:off x="4356674" y="4010354"/>
            <a:ext cx="1571636" cy="1555498"/>
          </a:xfrm>
          <a:prstGeom prst="rect">
            <a:avLst/>
          </a:prstGeom>
        </p:spPr>
      </p:pic>
      <p:pic>
        <p:nvPicPr>
          <p:cNvPr id="9" name="Рисунок 8" descr="hq-wallpapers_ru_flowers_701_1280x102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286256"/>
            <a:ext cx="2357454" cy="1885963"/>
          </a:xfrm>
          <a:prstGeom prst="rect">
            <a:avLst/>
          </a:prstGeom>
        </p:spPr>
      </p:pic>
      <p:pic>
        <p:nvPicPr>
          <p:cNvPr id="10" name="Рисунок 9" descr="grib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71970"/>
            <a:ext cx="2486030" cy="2486030"/>
          </a:xfrm>
          <a:prstGeom prst="rect">
            <a:avLst/>
          </a:prstGeom>
        </p:spPr>
      </p:pic>
      <p:pic>
        <p:nvPicPr>
          <p:cNvPr id="11" name="Рисунок 10" descr="dreamstime_3279779_kuznechi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71472" y="5357826"/>
            <a:ext cx="1031392" cy="1309690"/>
          </a:xfrm>
          <a:prstGeom prst="rect">
            <a:avLst/>
          </a:prstGeom>
        </p:spPr>
      </p:pic>
      <p:pic>
        <p:nvPicPr>
          <p:cNvPr id="12" name="Рисунок 11" descr="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52120">
            <a:off x="5831677" y="4419373"/>
            <a:ext cx="2286016" cy="1937301"/>
          </a:xfrm>
          <a:prstGeom prst="rect">
            <a:avLst/>
          </a:prstGeom>
        </p:spPr>
      </p:pic>
      <p:pic>
        <p:nvPicPr>
          <p:cNvPr id="13" name="Рисунок 12" descr="coda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682048">
            <a:off x="6507332" y="4221324"/>
            <a:ext cx="2438400" cy="2438400"/>
          </a:xfrm>
          <a:prstGeom prst="rect">
            <a:avLst/>
          </a:prstGeom>
        </p:spPr>
      </p:pic>
      <p:pic>
        <p:nvPicPr>
          <p:cNvPr id="14" name="Рисунок 13" descr="пчелы 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14412" y="0"/>
            <a:ext cx="5572164" cy="5845564"/>
          </a:xfrm>
          <a:prstGeom prst="rect">
            <a:avLst/>
          </a:prstGeom>
        </p:spPr>
      </p:pic>
      <p:pic>
        <p:nvPicPr>
          <p:cNvPr id="18" name="Рисунок 17" descr="28017893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50378" flipH="1">
            <a:off x="7142757" y="438455"/>
            <a:ext cx="1571636" cy="1555498"/>
          </a:xfrm>
          <a:prstGeom prst="rect">
            <a:avLst/>
          </a:prstGeom>
        </p:spPr>
      </p:pic>
      <p:pic>
        <p:nvPicPr>
          <p:cNvPr id="19" name="Рисунок 18" descr="015-oblak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6446" y="857232"/>
            <a:ext cx="3667134" cy="21782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2223244359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  <p:pic>
        <p:nvPicPr>
          <p:cNvPr id="3" name="Рисунок 2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00166" y="3786190"/>
            <a:ext cx="1643074" cy="1714512"/>
          </a:xfrm>
          <a:prstGeom prst="rect">
            <a:avLst/>
          </a:prstGeom>
        </p:spPr>
      </p:pic>
      <p:pic>
        <p:nvPicPr>
          <p:cNvPr id="6" name="Рисунок 5" descr="28017893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5807" flipH="1">
            <a:off x="7038470" y="2896392"/>
            <a:ext cx="1571636" cy="1555498"/>
          </a:xfrm>
          <a:prstGeom prst="rect">
            <a:avLst/>
          </a:prstGeom>
        </p:spPr>
      </p:pic>
      <p:pic>
        <p:nvPicPr>
          <p:cNvPr id="8" name="Рисунок 7" descr="28017893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957" flipH="1">
            <a:off x="5825657" y="2180939"/>
            <a:ext cx="1546520" cy="1555498"/>
          </a:xfrm>
          <a:prstGeom prst="rect">
            <a:avLst/>
          </a:prstGeom>
        </p:spPr>
      </p:pic>
      <p:pic>
        <p:nvPicPr>
          <p:cNvPr id="9" name="Рисунок 8" descr="пчелы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0098" y="-142900"/>
            <a:ext cx="4076700" cy="4276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8926" y="428604"/>
            <a:ext cx="619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Незаметно пролетело время, пора 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расставаться. До свидания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цветочки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571620" y="2643170"/>
            <a:ext cx="2357428" cy="6072231"/>
          </a:xfrm>
          <a:prstGeom prst="rect">
            <a:avLst/>
          </a:prstGeom>
        </p:spPr>
      </p:pic>
      <p:pic>
        <p:nvPicPr>
          <p:cNvPr id="14" name="Рисунок 13" descr="цветочки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464973" y="3178972"/>
            <a:ext cx="2357431" cy="5000625"/>
          </a:xfrm>
          <a:prstGeom prst="rect">
            <a:avLst/>
          </a:prstGeom>
        </p:spPr>
      </p:pic>
      <p:pic>
        <p:nvPicPr>
          <p:cNvPr id="15" name="Рисунок 14" descr="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614379" flipH="1">
            <a:off x="6323339" y="5122861"/>
            <a:ext cx="2528870" cy="1937301"/>
          </a:xfrm>
          <a:prstGeom prst="rect">
            <a:avLst/>
          </a:prstGeom>
        </p:spPr>
      </p:pic>
      <p:pic>
        <p:nvPicPr>
          <p:cNvPr id="16" name="Рисунок 15" descr="dreamstime_3279779_kuznechi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00496" y="4143380"/>
            <a:ext cx="1214446" cy="13096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0.00903 C 0.05451 0.00811 0.05833 0.00718 0.06371 0.00602 C 0.06944 0.00486 0.07917 0.00417 0.08385 0.00278 C 0.08889 0.00139 0.08889 0.00209 0.09358 -0.00208 C 0.09826 -0.00625 0.10885 -0.01458 0.11267 -0.02268 C 0.11649 -0.03078 0.11371 -0.03912 0.11615 -0.05115 C 0.11858 -0.06319 0.11701 -0.07801 0.12691 -0.0956 C 0.13681 -0.11319 0.17014 -0.13819 0.17569 -0.15602 C 0.18125 -0.17384 0.16493 -0.1875 0.16024 -0.20208 C 0.15556 -0.21666 0.16111 -0.23264 0.14722 -0.24328 C 0.13333 -0.25393 0.1 -0.26111 0.07691 -0.26551 C 0.05365 -0.2699 0.02517 -0.2699 0.00781 -0.27037 C -0.00955 -0.27083 -0.01406 -0.26944 -0.02778 -0.26875 C -0.04149 -0.26805 -0.05851 -0.26597 -0.07431 -0.26551 C -0.0901 -0.26504 -0.1092 -0.26157 -0.12309 -0.26551 C -0.13698 -0.26944 -0.15191 -0.28171 -0.15764 -0.28935 C -0.16337 -0.29699 -0.15885 -0.30393 -0.15764 -0.31157 C -0.15642 -0.31921 -0.15434 -0.32569 -0.15052 -0.33541 C -0.1467 -0.34514 -0.13906 -0.35602 -0.1349 -0.37037 C -0.13073 -0.38472 -0.12882 -0.40787 -0.12552 -0.42106 C -0.12222 -0.43426 -0.1184 -0.44282 -0.11476 -0.44953 C -0.11111 -0.45625 -0.10764 -0.45856 -0.10399 -0.46064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02223244359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199"/>
            <a:ext cx="9144000" cy="69341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6" y="357166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Привет! Это пчелка Жужа. Она живет  с мамой на  цветочной полянке. Жужа приглашает тебя в гости. </a:t>
            </a:r>
            <a:endParaRPr lang="ru-RU" sz="24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1643050"/>
            <a:ext cx="1414472" cy="1285884"/>
          </a:xfrm>
          <a:prstGeom prst="rect">
            <a:avLst/>
          </a:prstGeom>
        </p:spPr>
      </p:pic>
      <p:pic>
        <p:nvPicPr>
          <p:cNvPr id="8" name="Рисунок 7" descr="цветочки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98214" y="2797969"/>
            <a:ext cx="3119436" cy="5000625"/>
          </a:xfrm>
          <a:prstGeom prst="rect">
            <a:avLst/>
          </a:prstGeom>
        </p:spPr>
      </p:pic>
      <p:pic>
        <p:nvPicPr>
          <p:cNvPr id="9" name="Рисунок 8" descr="цветочки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4811" y="2797969"/>
            <a:ext cx="3119436" cy="5000625"/>
          </a:xfrm>
          <a:prstGeom prst="rect">
            <a:avLst/>
          </a:prstGeom>
        </p:spPr>
      </p:pic>
      <p:pic>
        <p:nvPicPr>
          <p:cNvPr id="11" name="Рисунок 10" descr="пчелы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0098" y="428604"/>
            <a:ext cx="4076700" cy="4276725"/>
          </a:xfrm>
          <a:prstGeom prst="rect">
            <a:avLst/>
          </a:prstGeom>
        </p:spPr>
      </p:pic>
      <p:pic>
        <p:nvPicPr>
          <p:cNvPr id="10" name="Рисунок 9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00232" y="2428868"/>
            <a:ext cx="1928826" cy="2071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0.01319 C -0.05087 0.01551 -0.05694 0.01805 -0.06614 0.0243 C -0.07535 0.03055 -0.09375 0.03865 -0.09948 0.05115 C -0.10521 0.06365 -0.09896 0.07847 -0.10069 0.09884 C -0.10243 0.11921 -0.10677 0.15023 -0.11007 0.17338 C -0.11337 0.19652 -0.11475 0.22037 -0.12083 0.23842 C -0.12691 0.25648 -0.1335 0.2662 -0.14705 0.28125 C -0.16059 0.29629 -0.17673 0.31296 -0.20173 0.32893 C -0.22673 0.3449 -0.26996 0.36736 -0.29705 0.37662 C -0.32413 0.38588 -0.34531 0.39027 -0.36371 0.38449 C -0.38212 0.3787 -0.39965 0.35602 -0.40781 0.34166 C -0.41597 0.32731 -0.41649 0.31713 -0.4125 0.29884 C -0.4085 0.28055 -0.40069 0.25602 -0.38403 0.23217 C -0.36736 0.20833 -0.32378 0.1743 -0.3125 0.15602 C -0.30121 0.13773 -0.31163 0.13819 -0.31614 0.12268 C -0.32066 0.10717 -0.33333 0.07384 -0.33993 0.06227 C -0.34653 0.05069 -0.35104 0.05162 -0.35538 0.05277 " pathEditMode="relative" ptsTypes="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2223244359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199"/>
            <a:ext cx="9144000" cy="6934199"/>
          </a:xfrm>
          <a:prstGeom prst="rect">
            <a:avLst/>
          </a:prstGeom>
        </p:spPr>
      </p:pic>
      <p:pic>
        <p:nvPicPr>
          <p:cNvPr id="4" name="Рисунок 3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357298"/>
            <a:ext cx="1000132" cy="1143032"/>
          </a:xfrm>
          <a:prstGeom prst="rect">
            <a:avLst/>
          </a:prstGeom>
        </p:spPr>
      </p:pic>
      <p:pic>
        <p:nvPicPr>
          <p:cNvPr id="16" name="Рисунок 15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714884"/>
            <a:ext cx="785818" cy="785818"/>
          </a:xfrm>
          <a:prstGeom prst="rect">
            <a:avLst/>
          </a:prstGeom>
        </p:spPr>
      </p:pic>
      <p:pic>
        <p:nvPicPr>
          <p:cNvPr id="17" name="Рисунок 16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714884"/>
            <a:ext cx="785818" cy="785818"/>
          </a:xfrm>
          <a:prstGeom prst="rect">
            <a:avLst/>
          </a:prstGeom>
        </p:spPr>
      </p:pic>
      <p:pic>
        <p:nvPicPr>
          <p:cNvPr id="18" name="Рисунок 17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714884"/>
            <a:ext cx="785818" cy="785818"/>
          </a:xfrm>
          <a:prstGeom prst="rect">
            <a:avLst/>
          </a:prstGeom>
        </p:spPr>
      </p:pic>
      <p:pic>
        <p:nvPicPr>
          <p:cNvPr id="19" name="Рисунок 18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714884"/>
            <a:ext cx="785818" cy="785818"/>
          </a:xfrm>
          <a:prstGeom prst="rect">
            <a:avLst/>
          </a:prstGeom>
        </p:spPr>
      </p:pic>
      <p:pic>
        <p:nvPicPr>
          <p:cNvPr id="20" name="Рисунок 19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714884"/>
            <a:ext cx="785818" cy="785818"/>
          </a:xfrm>
          <a:prstGeom prst="rect">
            <a:avLst/>
          </a:prstGeom>
        </p:spPr>
      </p:pic>
      <p:pic>
        <p:nvPicPr>
          <p:cNvPr id="21" name="Рисунок 20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714884"/>
            <a:ext cx="785818" cy="785818"/>
          </a:xfrm>
          <a:prstGeom prst="rect">
            <a:avLst/>
          </a:prstGeom>
        </p:spPr>
      </p:pic>
      <p:pic>
        <p:nvPicPr>
          <p:cNvPr id="22" name="Рисунок 21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714884"/>
            <a:ext cx="785818" cy="785818"/>
          </a:xfrm>
          <a:prstGeom prst="rect">
            <a:avLst/>
          </a:prstGeom>
        </p:spPr>
      </p:pic>
      <p:pic>
        <p:nvPicPr>
          <p:cNvPr id="23" name="Рисунок 22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4714884"/>
            <a:ext cx="785818" cy="78581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4282" y="357166"/>
            <a:ext cx="8715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Мама попросила Жужу присмотреть за младшими сестрами. Помоги </a:t>
            </a:r>
            <a:r>
              <a:rPr lang="ru-RU" sz="2400" b="1" i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Жуже</a:t>
            </a:r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сосчитать их</a:t>
            </a:r>
            <a:r>
              <a:rPr lang="ru-RU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.</a:t>
            </a:r>
          </a:p>
          <a:p>
            <a:endParaRPr lang="ru-RU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4" name="Рисунок 23" descr="пчелы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098" y="1357298"/>
            <a:ext cx="4076700" cy="4276725"/>
          </a:xfrm>
          <a:prstGeom prst="rect">
            <a:avLst/>
          </a:prstGeom>
        </p:spPr>
      </p:pic>
      <p:pic>
        <p:nvPicPr>
          <p:cNvPr id="26" name="Рисунок 25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714884"/>
            <a:ext cx="785818" cy="785818"/>
          </a:xfrm>
          <a:prstGeom prst="rect">
            <a:avLst/>
          </a:prstGeom>
        </p:spPr>
      </p:pic>
      <p:pic>
        <p:nvPicPr>
          <p:cNvPr id="27" name="Рисунок 26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714884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0.00209 0.00324 0.00434 0.00671 0.0059 0.01736 C 0.00747 0.02801 0.00886 0.0463 0.00955 0.06343 C 0.01025 0.08056 0.01511 0.10579 0.00955 0.1206 C 0.004 0.13542 -0.01076 0.14421 -0.02378 0.15232 C -0.0368 0.16042 -0.05347 0.16759 -0.0691 0.16991 C -0.08472 0.17222 -0.10017 0.17338 -0.11788 0.16667 C -0.13559 0.15995 -0.15538 0.14491 -0.175 0.13009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C 0.00035 -0.00208 0.00087 -0.00393 0.00122 -0.00949 C 0.00156 -0.01504 0.00139 -0.02245 0.00243 -0.03333 C 0.00347 -0.04421 0.00017 -0.06203 0.00712 -0.07453 C 0.01406 -0.08703 0.02986 -0.09514 0.0441 -0.10787 C 0.05833 -0.1206 0.08299 -0.13565 0.09288 -0.15069 C 0.10278 -0.16574 0.10955 -0.1794 0.10365 -0.19838 C 0.09774 -0.21736 0.07153 -0.23912 0.05712 -0.26504 C 0.04271 -0.29097 0.02066 -0.3331 0.01667 -0.35393 C 0.01267 -0.37477 0.02292 -0.38125 0.03333 -0.39051 C 0.04375 -0.39977 0.06597 -0.41435 0.07865 -0.40949 C 0.09132 -0.40463 0.10035 -0.38333 0.10955 -0.3618 " pathEditMode="relative" ptsTypes="aaaaaaaaaa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C -0.00191 -0.01111 -0.00365 -0.02222 -0.00122 -0.03796 C 0.00121 -0.0537 0.0052 -0.07916 0.01423 -0.09514 C 0.02326 -0.11111 0.02847 -0.12477 0.05347 -0.13333 C 0.07847 -0.1419 0.12378 -0.14398 0.16423 -0.14606 C 0.20468 -0.14815 0.26059 -0.13727 0.29635 -0.14606 C 0.33211 -0.15486 0.36493 -0.18171 0.37847 -0.19838 C 0.39201 -0.21504 0.38177 -0.22893 0.37743 -0.24606 C 0.37309 -0.26319 0.36267 -0.28241 0.35243 -0.30162 " pathEditMode="relative" ptsTypes="aaaaaaaaA">
                                      <p:cBhvr>
                                        <p:cTn id="1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0.03472 C 0.01614 0.02569 0.00972 0.01666 0.00486 -0.00186 C 3.05556E-6 -0.02037 -0.00209 -0.05579 -0.00591 -0.07639 C -0.00973 -0.09699 -0.0132 -0.11412 -0.01771 -0.1257 C -0.02223 -0.13727 -0.02344 -0.13936 -0.03316 -0.1463 C -0.04288 -0.15324 -0.05504 -0.17107 -0.07604 -0.1669 C -0.09705 -0.16274 -0.13177 -0.14491 -0.15938 -0.12084 C -0.18698 -0.09676 -0.2217 -0.04098 -0.2415 -0.02246 C -0.26129 -0.00394 -0.26788 -0.01875 -0.27848 -0.00973 C -0.28907 -0.0007 -0.30018 0.02314 -0.30469 0.03148 C -0.3092 0.03981 -0.30764 0.04027 -0.30591 0.04097 " pathEditMode="relative" rAng="0" ptsTypes="aaaaaaaaaaA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C 0.00851 0.01343 0.01702 0.02708 0.025 0.0382 C 0.03299 0.04931 0.04236 0.05579 0.04757 0.06667 C 0.05278 0.07755 0.06007 0.08796 0.0559 0.10324 C 0.05174 0.11852 0.03351 0.14792 0.02257 0.1588 C 0.01163 0.16968 0.01233 0.17639 -0.00955 0.16829 C -0.03142 0.16019 -0.06996 0.13472 -0.10833 0.10949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5.55556E-6 C 0.01268 -0.0169 0.02535 -0.0338 0.02848 -0.05394 C 0.0316 -0.07408 0.02605 -0.09838 0.01893 -0.12061 C 0.01181 -0.14283 0.01199 -0.1595 -0.0144 -0.18727 C -0.04079 -0.21505 -0.0901 -0.25116 -0.1394 -0.28727 " pathEditMode="relative" ptsTypes="aaaaA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2.59259E-6 C -0.00069 0.01019 -0.00139 0.02037 -0.00121 0.02847 C -0.00104 0.03658 -0.00052 0.0419 0.00122 0.04908 C 0.00295 0.05625 0.00504 0.06019 0.00955 0.0713 C 0.01406 0.08241 0.0217 0.10324 0.02847 0.11574 C 0.03525 0.12824 0.04132 0.13727 0.05 0.14607 C 0.05868 0.15486 0.06823 0.16435 0.0809 0.16829 C 0.09358 0.17222 0.11268 0.16667 0.12622 0.16968 C 0.13976 0.17269 0.13924 0.18125 0.16181 0.18565 C 0.18438 0.19005 0.23264 0.19468 0.26181 0.19676 C 0.29097 0.19884 0.31094 0.20162 0.33681 0.19838 C 0.36268 0.19514 0.40104 0.18843 0.41667 0.17778 C 0.43229 0.16713 0.42761 0.14722 0.4309 0.13496 C 0.4342 0.12269 0.42813 0.11551 0.43681 0.10463 C 0.44549 0.09375 0.4691 0.0831 0.48334 0.06968 C 0.49757 0.05625 0.5184 0.04769 0.52257 0.02384 C 0.52674 -2.59259E-6 0.51563 -0.04861 0.50834 -0.07315 C 0.50104 -0.09768 0.47431 -0.11643 0.47847 -0.12384 C 0.48264 -0.13125 0.50799 -0.12454 0.53334 -0.11759 " pathEditMode="relative" ptsTypes="aaaaaaaaaaaaaaaaaaA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C -0.00035 -0.01157 -0.00069 -0.02315 0.00243 -0.03333 C 0.00556 -0.04352 0.00399 -0.05532 0.0191 -0.06181 C 0.0342 -0.06829 0.075 -0.07477 0.09288 -0.07292 C 0.11076 -0.07106 0.11233 -0.05486 0.12622 -0.05069 C 0.14011 -0.04653 0.16076 -0.04699 0.17622 -0.04745 C 0.19167 -0.04792 0.20417 -0.04005 0.2191 -0.05394 C 0.23403 -0.06782 0.25226 -0.10486 0.26563 -0.13009 C 0.27899 -0.15532 0.27674 -0.1838 0.29896 -0.20463 C 0.32118 -0.22546 0.37344 -0.25116 0.39896 -0.25556 C 0.42448 -0.25995 0.43993 -0.23866 0.45243 -0.23171 C 0.46493 -0.22477 0.46945 -0.21944 0.47396 -0.21412 " pathEditMode="relative" ptsTypes="aaaaaaaaaa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7 -0.05741 C -0.0276 -0.06829 -0.02725 -0.07894 -0.01354 -0.09236 C 0.00018 -0.10579 0.03143 -0.12269 0.05434 -0.13843 C 0.07726 -0.15417 0.11268 -0.17222 0.12344 -0.18611 C 0.13421 -0.2 0.13369 -0.21644 0.11858 -0.22245 C 0.10348 -0.22847 0.05296 -0.22384 0.03299 -0.22245 C 0.01303 -0.22107 0.01146 -0.21435 -0.00156 -0.21458 C -0.01458 -0.21482 -0.0302 -0.21945 -0.04566 -0.22407 " pathEditMode="relative" ptsTypes="aaa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33333E-6 C -0.00105 0.00718 -0.00209 0.01458 -0.00244 0.0206 C -0.00278 0.02662 -0.00174 0.02662 -0.00244 0.03657 C -0.00313 0.04653 -0.00435 0.06852 -0.00712 0.08102 C -0.0099 0.09352 -0.01494 0.10417 -0.0191 0.11111 C -0.02327 0.11805 -0.03004 0.12083 -0.03212 0.12222 " pathEditMode="relative" ptsTypes="aaaa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02223244359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199"/>
            <a:ext cx="9144000" cy="6934199"/>
          </a:xfrm>
          <a:prstGeom prst="rect">
            <a:avLst/>
          </a:prstGeom>
        </p:spPr>
      </p:pic>
      <p:pic>
        <p:nvPicPr>
          <p:cNvPr id="5" name="Рисунок 4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2071678"/>
            <a:ext cx="1714512" cy="1714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7290" y="21429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Помоги Жуже собрать нектар - не с голубого и 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с желтого  цветка. 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называется этот цветок ?</a:t>
            </a:r>
            <a:endParaRPr lang="ru-RU" sz="2400" b="1" i="1" dirty="0">
              <a:ln>
                <a:solidFill>
                  <a:srgbClr val="FFC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синий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09815">
            <a:off x="8062" y="3985743"/>
            <a:ext cx="2286016" cy="1713655"/>
          </a:xfrm>
          <a:prstGeom prst="rect">
            <a:avLst/>
          </a:prstGeom>
        </p:spPr>
      </p:pic>
      <p:pic>
        <p:nvPicPr>
          <p:cNvPr id="11" name="Рисунок 10" descr="img_155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786190"/>
            <a:ext cx="2952771" cy="2214578"/>
          </a:xfrm>
          <a:prstGeom prst="rect">
            <a:avLst/>
          </a:prstGeom>
        </p:spPr>
      </p:pic>
      <p:pic>
        <p:nvPicPr>
          <p:cNvPr id="16" name="Рисунок 15" descr="hq-wallpapers_ru_flowers_701_1280x102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3929066"/>
            <a:ext cx="2357454" cy="1885963"/>
          </a:xfrm>
          <a:prstGeom prst="rect">
            <a:avLst/>
          </a:prstGeom>
        </p:spPr>
      </p:pic>
      <p:pic>
        <p:nvPicPr>
          <p:cNvPr id="10" name="Рисунок 9" descr="пче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5786" y="571480"/>
            <a:ext cx="642942" cy="714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0.0706 C 0.04757 0.0706 0.05468 0.0706 0.06059 0.07199 C 0.06649 0.07338 0.07031 0.07338 0.07604 0.07847 C 0.08177 0.08356 0.09201 0.09629 0.09514 0.10231 C 0.09826 0.10833 0.09635 0.10972 0.09514 0.11504 C 0.09392 0.12037 0.09114 0.12569 0.08802 0.13402 C 0.08489 0.14236 0.07916 0.1537 0.07604 0.16574 C 0.07291 0.17777 0.0651 0.19699 0.06892 0.20694 C 0.07274 0.21689 0.09166 0.22199 0.09878 0.22615 C 0.1059 0.23032 0.10416 0.22777 0.1118 0.2324 C 0.11944 0.23703 0.13837 0.24652 0.14514 0.25463 C 0.15191 0.26273 0.1526 0.27037 0.15225 0.28171 C 0.15191 0.29305 0.14722 0.31088 0.14271 0.32291 C 0.13819 0.33495 0.12725 0.33981 0.12482 0.35463 C 0.12239 0.36944 0.12604 0.39907 0.12847 0.4118 C 0.1309 0.4243 0.13455 0.42361 0.13923 0.42916 C 0.14392 0.43472 0.14896 0.44444 0.15712 0.44514 C 0.16527 0.44583 0.17847 0.43379 0.18802 0.43402 C 0.19757 0.43426 0.20798 0.44074 0.21423 0.44676 C 0.22048 0.45277 0.22083 0.46041 0.22604 0.4706 C 0.23125 0.48078 0.23871 0.50208 0.24514 0.50856 C 0.25156 0.51504 0.25659 0.51064 0.26423 0.51018 C 0.27187 0.50972 0.28298 0.50509 0.29149 0.50532 C 0.3 0.50555 0.3118 0.50787 0.31545 0.5118 C 0.31909 0.51574 0.31284 0.52685 0.31302 0.52916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2223244359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199"/>
            <a:ext cx="9144000" cy="6934199"/>
          </a:xfrm>
          <a:prstGeom prst="rect">
            <a:avLst/>
          </a:prstGeom>
        </p:spPr>
      </p:pic>
      <p:pic>
        <p:nvPicPr>
          <p:cNvPr id="3" name="Рисунок 2" descr="цветочк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98214" y="2631282"/>
            <a:ext cx="3119436" cy="5000625"/>
          </a:xfrm>
          <a:prstGeom prst="rect">
            <a:avLst/>
          </a:prstGeom>
        </p:spPr>
      </p:pic>
      <p:pic>
        <p:nvPicPr>
          <p:cNvPr id="4" name="Рисунок 3" descr="цветочк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54811" y="2797969"/>
            <a:ext cx="3119436" cy="5000625"/>
          </a:xfrm>
          <a:prstGeom prst="rect">
            <a:avLst/>
          </a:prstGeom>
        </p:spPr>
      </p:pic>
      <p:pic>
        <p:nvPicPr>
          <p:cNvPr id="6" name="Рисунок 5" descr="пчел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214554"/>
            <a:ext cx="928694" cy="928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41" y="285728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Жуже прилетели подружки бабочки. 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Сколько подружек у Жужы? </a:t>
            </a:r>
            <a:endParaRPr lang="en-US" sz="2400" b="1" i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Покажи цифру, 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соответствующую  количеству бабочек.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Назови знакомые тебе цифры</a:t>
            </a:r>
            <a:r>
              <a:rPr lang="ru-RU" sz="20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80178939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1214422"/>
            <a:ext cx="1114425" cy="1042987"/>
          </a:xfrm>
          <a:prstGeom prst="rect">
            <a:avLst/>
          </a:prstGeom>
        </p:spPr>
      </p:pic>
      <p:pic>
        <p:nvPicPr>
          <p:cNvPr id="13" name="Рисунок 12" descr="280178939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71670" y="714356"/>
            <a:ext cx="1114425" cy="1042987"/>
          </a:xfrm>
          <a:prstGeom prst="rect">
            <a:avLst/>
          </a:prstGeom>
        </p:spPr>
      </p:pic>
      <p:pic>
        <p:nvPicPr>
          <p:cNvPr id="12" name="Рисунок 11" descr="cyfra-2-znal-50mm-lakier-mosiadz-806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572008"/>
            <a:ext cx="928694" cy="1425106"/>
          </a:xfrm>
          <a:prstGeom prst="rect">
            <a:avLst/>
          </a:prstGeom>
        </p:spPr>
      </p:pic>
      <p:pic>
        <p:nvPicPr>
          <p:cNvPr id="14" name="Рисунок 13" descr="43816951_14116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571876"/>
            <a:ext cx="928694" cy="1510676"/>
          </a:xfrm>
          <a:prstGeom prst="rect">
            <a:avLst/>
          </a:prstGeom>
        </p:spPr>
      </p:pic>
      <p:pic>
        <p:nvPicPr>
          <p:cNvPr id="15" name="Рисунок 14" descr="cyfra-4-znal-50mm-lakier-mosiadz-810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775792">
            <a:off x="928662" y="4429132"/>
            <a:ext cx="1000132" cy="1695140"/>
          </a:xfrm>
          <a:prstGeom prst="rect">
            <a:avLst/>
          </a:prstGeom>
        </p:spPr>
      </p:pic>
      <p:pic>
        <p:nvPicPr>
          <p:cNvPr id="18" name="Рисунок 17" descr="14116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99912">
            <a:off x="5643570" y="3643314"/>
            <a:ext cx="878050" cy="1366831"/>
          </a:xfrm>
          <a:prstGeom prst="rect">
            <a:avLst/>
          </a:prstGeom>
        </p:spPr>
      </p:pic>
      <p:pic>
        <p:nvPicPr>
          <p:cNvPr id="19" name="Рисунок 18" descr="MG-3208-8-l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1934" y="4929198"/>
            <a:ext cx="1428760" cy="12001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7 0.06898 C -0.05694 0.06667 -0.05763 0.06459 -0.06562 0.06435 C -0.07361 0.06412 -0.09062 0.06759 -0.10364 0.06759 C -0.11666 0.06759 -0.13263 0.06759 -0.14409 0.06435 C -0.15555 0.06111 -0.16406 0.05394 -0.17274 0.04838 C -0.18142 0.04283 -0.18802 0.03959 -0.19652 0.03102 C -0.20503 0.02222 -0.21649 0.00718 -0.22395 -0.00231 C -0.23142 -0.0118 -0.23177 -0.01551 -0.24184 -0.02616 C -0.25191 -0.03704 -0.26822 -0.05579 -0.28454 -0.06574 C -0.30086 -0.07592 -0.32569 -0.08009 -0.33941 -0.08657 C -0.35312 -0.09329 -0.36128 -0.09097 -0.36684 -0.10416 C -0.37239 -0.1169 -0.37274 -0.14236 -0.37274 -0.16435 C -0.37274 -0.18634 -0.36388 -0.21528 -0.36684 -0.23565 C -0.36979 -0.25602 -0.37881 -0.27315 -0.39062 -0.28657 C -0.40243 -0.30023 -0.42691 -0.30903 -0.43819 -0.31666 C -0.44947 -0.3243 -0.44184 -0.32916 -0.4585 -0.33241 C -0.47517 -0.33565 -0.51666 -0.33449 -0.53819 -0.33565 C -0.55972 -0.3368 -0.57569 -0.32569 -0.58819 -0.33912 C -0.60069 -0.35254 -0.6118 -0.3993 -0.61319 -0.41666 C -0.61458 -0.43403 -0.57691 -0.42338 -0.59652 -0.44352 C -0.61614 -0.46366 -0.71475 -0.50069 -0.73107 -0.53727 C -0.74739 -0.57384 -0.72083 -0.61829 -0.69409 -0.66273 " pathEditMode="relative" ptsTypes="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2223244359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199"/>
            <a:ext cx="9144000" cy="6934199"/>
          </a:xfrm>
          <a:prstGeom prst="rect">
            <a:avLst/>
          </a:prstGeom>
        </p:spPr>
      </p:pic>
      <p:pic>
        <p:nvPicPr>
          <p:cNvPr id="4" name="Рисунок 3" descr="2801789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00108"/>
            <a:ext cx="2747919" cy="2571768"/>
          </a:xfrm>
          <a:prstGeom prst="rect">
            <a:avLst/>
          </a:prstGeom>
        </p:spPr>
      </p:pic>
      <p:pic>
        <p:nvPicPr>
          <p:cNvPr id="5" name="Рисунок 4" descr="пчел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143116"/>
            <a:ext cx="1357322" cy="135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0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Бабочки принесли Жуже цифру. Назови ее.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Найди на полянке цветок с 5 лепестками.</a:t>
            </a:r>
            <a:endParaRPr lang="ru-RU" sz="2400" b="1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2801789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57488" y="1214422"/>
            <a:ext cx="2152665" cy="2130561"/>
          </a:xfrm>
          <a:prstGeom prst="rect">
            <a:avLst/>
          </a:prstGeom>
        </p:spPr>
      </p:pic>
      <p:pic>
        <p:nvPicPr>
          <p:cNvPr id="12" name="Рисунок 11" descr="0_60fca_ddb3884a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143380"/>
            <a:ext cx="3309934" cy="2482451"/>
          </a:xfrm>
          <a:prstGeom prst="rect">
            <a:avLst/>
          </a:prstGeom>
        </p:spPr>
      </p:pic>
      <p:pic>
        <p:nvPicPr>
          <p:cNvPr id="13" name="Рисунок 12" descr="flower46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1472" y="4500570"/>
            <a:ext cx="2143140" cy="2018449"/>
          </a:xfrm>
          <a:prstGeom prst="rect">
            <a:avLst/>
          </a:prstGeom>
        </p:spPr>
      </p:pic>
      <p:pic>
        <p:nvPicPr>
          <p:cNvPr id="14" name="Рисунок 13" descr="a7cc3800ea0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7" y="4214818"/>
            <a:ext cx="2952770" cy="2214578"/>
          </a:xfrm>
          <a:prstGeom prst="rect">
            <a:avLst/>
          </a:prstGeom>
        </p:spPr>
      </p:pic>
      <p:pic>
        <p:nvPicPr>
          <p:cNvPr id="18" name="Рисунок 17" descr="DB62-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27165">
            <a:off x="1890954" y="2819656"/>
            <a:ext cx="1200151" cy="12001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0.01435 C 0.08021 0.01203 0.08264 0.00995 0.08733 0.00949 C 0.09201 0.00903 0.09236 0.00995 0.10625 0.01111 C 0.12014 0.01227 0.16059 0.01088 0.17066 0.01597 C 0.18073 0.02106 0.1658 0.03287 0.16701 0.0412 C 0.16823 0.04953 0.17257 0.05972 0.17778 0.06666 C 0.18299 0.07361 0.18837 0.08032 0.19792 0.08264 C 0.20747 0.08495 0.21962 0.08287 0.2349 0.08102 C 0.25017 0.07916 0.26823 0.07014 0.28958 0.07153 C 0.31094 0.07291 0.34809 0.0787 0.36354 0.08889 C 0.37899 0.09907 0.3757 0.11944 0.38247 0.13333 C 0.38924 0.14722 0.3934 0.16666 0.40399 0.17291 C 0.41458 0.17916 0.43056 0.16898 0.44566 0.17153 C 0.46076 0.17407 0.48021 0.18449 0.49445 0.18889 C 0.50868 0.19328 0.51979 0.19236 0.53125 0.19838 C 0.54271 0.2044 0.55781 0.21805 0.56354 0.22546 C 0.56927 0.23287 0.56615 0.23287 0.5658 0.24282 C 0.56545 0.25278 0.56302 0.27708 0.56111 0.28565 C 0.5592 0.29421 0.55538 0.29213 0.55399 0.29375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2223244359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  <p:pic>
        <p:nvPicPr>
          <p:cNvPr id="3" name="Рисунок 2" descr="hq-wallpapers_ru_flowers_701_1280x10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49" y="5357826"/>
            <a:ext cx="1875219" cy="1500174"/>
          </a:xfrm>
          <a:prstGeom prst="rect">
            <a:avLst/>
          </a:prstGeom>
        </p:spPr>
      </p:pic>
      <p:pic>
        <p:nvPicPr>
          <p:cNvPr id="10" name="Рисунок 9" descr="hq-wallpapers_ru_flowers_701_1280x10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529145"/>
            <a:ext cx="1928826" cy="1543061"/>
          </a:xfrm>
          <a:prstGeom prst="rect">
            <a:avLst/>
          </a:prstGeom>
        </p:spPr>
      </p:pic>
      <p:pic>
        <p:nvPicPr>
          <p:cNvPr id="12" name="Рисунок 11" descr="hq-wallpapers_ru_flowers_701_1280x10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942" y="4143380"/>
            <a:ext cx="1803810" cy="1443047"/>
          </a:xfrm>
          <a:prstGeom prst="rect">
            <a:avLst/>
          </a:prstGeom>
        </p:spPr>
      </p:pic>
      <p:pic>
        <p:nvPicPr>
          <p:cNvPr id="13" name="Рисунок 12" descr="hq-wallpapers_ru_flowers_701_1280x10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429263"/>
            <a:ext cx="1928826" cy="1543061"/>
          </a:xfrm>
          <a:prstGeom prst="rect">
            <a:avLst/>
          </a:prstGeom>
        </p:spPr>
      </p:pic>
      <p:pic>
        <p:nvPicPr>
          <p:cNvPr id="14" name="Рисунок 13" descr="hq-wallpapers_ru_flowers_701_1280x10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229106"/>
            <a:ext cx="1785950" cy="1428759"/>
          </a:xfrm>
          <a:prstGeom prst="rect">
            <a:avLst/>
          </a:prstGeom>
        </p:spPr>
      </p:pic>
      <p:pic>
        <p:nvPicPr>
          <p:cNvPr id="15" name="Рисунок 14" descr="hq-wallpapers_ru_flowers_701_1280x10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5357825"/>
            <a:ext cx="2071670" cy="1657335"/>
          </a:xfrm>
          <a:prstGeom prst="rect">
            <a:avLst/>
          </a:prstGeom>
        </p:spPr>
      </p:pic>
      <p:pic>
        <p:nvPicPr>
          <p:cNvPr id="23" name="Рисунок 22" descr="43816951_14116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572008"/>
            <a:ext cx="439168" cy="714380"/>
          </a:xfrm>
          <a:prstGeom prst="rect">
            <a:avLst/>
          </a:prstGeom>
        </p:spPr>
      </p:pic>
      <p:pic>
        <p:nvPicPr>
          <p:cNvPr id="24" name="Рисунок 23" descr="cyfra-4-znal-50mm-lakier-mosiadz-810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429132"/>
            <a:ext cx="590078" cy="1000132"/>
          </a:xfrm>
          <a:prstGeom prst="rect">
            <a:avLst/>
          </a:prstGeom>
        </p:spPr>
      </p:pic>
      <p:pic>
        <p:nvPicPr>
          <p:cNvPr id="26" name="Рисунок 25" descr="11075_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5715016"/>
            <a:ext cx="785818" cy="660087"/>
          </a:xfrm>
          <a:prstGeom prst="rect">
            <a:avLst/>
          </a:prstGeom>
        </p:spPr>
      </p:pic>
      <p:pic>
        <p:nvPicPr>
          <p:cNvPr id="28" name="Рисунок 27" descr="11075_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643180">
            <a:off x="5016747" y="5875432"/>
            <a:ext cx="785818" cy="724898"/>
          </a:xfrm>
          <a:prstGeom prst="rect">
            <a:avLst/>
          </a:prstGeom>
        </p:spPr>
      </p:pic>
      <p:pic>
        <p:nvPicPr>
          <p:cNvPr id="29" name="Рисунок 28" descr="14116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24" y="5857892"/>
            <a:ext cx="367133" cy="571504"/>
          </a:xfrm>
          <a:prstGeom prst="rect">
            <a:avLst/>
          </a:prstGeom>
        </p:spPr>
      </p:pic>
      <p:pic>
        <p:nvPicPr>
          <p:cNvPr id="30" name="Рисунок 29" descr="MG-3208-8-l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24" y="4929198"/>
            <a:ext cx="785818" cy="66008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14612" y="0"/>
            <a:ext cx="6429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Жуже в гости пришла божья коровка. Посчитай 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точки на спине  божьей коровки и посади на 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цветок с соответствующей цифрой. 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Назови  знакомые  цифры на ромашках.</a:t>
            </a:r>
            <a:endParaRPr lang="ru-RU" sz="2400" b="1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52120">
            <a:off x="902456" y="3287384"/>
            <a:ext cx="2286016" cy="1937301"/>
          </a:xfrm>
          <a:prstGeom prst="rect">
            <a:avLst/>
          </a:prstGeom>
        </p:spPr>
      </p:pic>
      <p:pic>
        <p:nvPicPr>
          <p:cNvPr id="22" name="Рисунок 21" descr="пчелка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0496" y="2500306"/>
            <a:ext cx="1357322" cy="1357322"/>
          </a:xfrm>
          <a:prstGeom prst="rect">
            <a:avLst/>
          </a:prstGeom>
        </p:spPr>
      </p:pic>
      <p:pic>
        <p:nvPicPr>
          <p:cNvPr id="25" name="Рисунок 24" descr="пчелы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00098" y="0"/>
            <a:ext cx="4076700" cy="42767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C 0.00729 0.00972 0.01458 0.01944 0.02153 0.0287 C 0.02847 0.03796 0.03368 0.0419 0.04167 0.05555 C 0.04965 0.06921 0.05747 0.09514 0.0691 0.11111 C 0.08073 0.12708 0.09913 0.13866 0.11198 0.15092 C 0.12483 0.16319 0.13768 0.1787 0.14653 0.18426 C 0.15538 0.18981 0.15781 0.18542 0.16545 0.18426 C 0.17309 0.1831 0.18403 0.18356 0.19288 0.17778 C 0.20174 0.17199 0.20781 0.16134 0.2191 0.1493 C 0.23038 0.13727 0.24983 0.11597 0.26077 0.10486 C 0.2717 0.09375 0.2757 0.08796 0.28455 0.08264 C 0.2934 0.07731 0.30486 0.07338 0.31424 0.07315 C 0.32361 0.07292 0.33073 0.07361 0.34045 0.08102 C 0.35018 0.08842 0.36111 0.10231 0.37257 0.11759 C 0.38386 0.13287 0.3974 0.15671 0.40938 0.17315 C 0.4217 0.18958 0.4342 0.20995 0.44531 0.21597 C 0.45643 0.22199 0.46441 0.21528 0.47622 0.20949 C 0.48802 0.2037 0.50226 0.18634 0.51667 0.18102 C 0.53108 0.17569 0.55035 0.17407 0.5632 0.17778 C 0.57604 0.18148 0.58299 0.19768 0.5941 0.20324 C 0.60521 0.20879 0.62031 0.21042 0.62986 0.21111 C 0.63941 0.2118 0.64531 0.20972 0.65122 0.20787 " pathEditMode="relative" ptsTypes="aaaaaaaaaaaaaaaaaaaaaA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2223244359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199"/>
            <a:ext cx="9144000" cy="6934199"/>
          </a:xfrm>
          <a:prstGeom prst="rect">
            <a:avLst/>
          </a:prstGeom>
        </p:spPr>
      </p:pic>
      <p:pic>
        <p:nvPicPr>
          <p:cNvPr id="3" name="Рисунок 2" descr="пчелы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98" y="0"/>
            <a:ext cx="4076700" cy="4276725"/>
          </a:xfrm>
          <a:prstGeom prst="rect">
            <a:avLst/>
          </a:prstGeom>
        </p:spPr>
      </p:pic>
      <p:pic>
        <p:nvPicPr>
          <p:cNvPr id="4" name="Рисунок 3" descr="пчел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928670"/>
            <a:ext cx="1357322" cy="1357322"/>
          </a:xfrm>
          <a:prstGeom prst="rect">
            <a:avLst/>
          </a:prstGeom>
        </p:spPr>
      </p:pic>
      <p:pic>
        <p:nvPicPr>
          <p:cNvPr id="5" name="Рисунок 4" descr="0_a898_8a098652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071942"/>
            <a:ext cx="1690688" cy="2381251"/>
          </a:xfrm>
          <a:prstGeom prst="rect">
            <a:avLst/>
          </a:prstGeom>
        </p:spPr>
      </p:pic>
      <p:pic>
        <p:nvPicPr>
          <p:cNvPr id="6" name="Рисунок 5" descr="4c412cb6488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214818"/>
            <a:ext cx="1472999" cy="2071702"/>
          </a:xfrm>
          <a:prstGeom prst="rect">
            <a:avLst/>
          </a:prstGeom>
        </p:spPr>
      </p:pic>
      <p:pic>
        <p:nvPicPr>
          <p:cNvPr id="7" name="Рисунок 6" descr="5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4071942"/>
            <a:ext cx="1643074" cy="2319634"/>
          </a:xfrm>
          <a:prstGeom prst="rect">
            <a:avLst/>
          </a:prstGeom>
        </p:spPr>
      </p:pic>
      <p:pic>
        <p:nvPicPr>
          <p:cNvPr id="8" name="Рисунок 7" descr="231501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43834" y="3929066"/>
            <a:ext cx="1668174" cy="2571768"/>
          </a:xfrm>
          <a:prstGeom prst="rect">
            <a:avLst/>
          </a:prstGeom>
        </p:spPr>
      </p:pic>
      <p:pic>
        <p:nvPicPr>
          <p:cNvPr id="9" name="Рисунок 8" descr="original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29960" flipH="1">
            <a:off x="99383" y="4193326"/>
            <a:ext cx="1825966" cy="21255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3174" y="0"/>
            <a:ext cx="6500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цветочной полянке расцвели тюльпаны. 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Посчитай их по порядку. Который по счету 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красный  (желтый, белый…) тюльпан ?  </a:t>
            </a:r>
            <a:endParaRPr lang="ru-RU" sz="2400" b="1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2223244359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199"/>
            <a:ext cx="9144000" cy="6934199"/>
          </a:xfrm>
          <a:prstGeom prst="rect">
            <a:avLst/>
          </a:prstGeom>
        </p:spPr>
      </p:pic>
      <p:pic>
        <p:nvPicPr>
          <p:cNvPr id="5" name="Рисунок 4" descr="dreamstime_3279779_kuznech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00364" y="3429000"/>
            <a:ext cx="1031392" cy="1309690"/>
          </a:xfrm>
          <a:prstGeom prst="rect">
            <a:avLst/>
          </a:prstGeom>
        </p:spPr>
      </p:pic>
      <p:pic>
        <p:nvPicPr>
          <p:cNvPr id="6" name="Рисунок 5" descr="07AEv00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22788" flipV="1">
            <a:off x="3287277" y="-2563961"/>
            <a:ext cx="3209925" cy="8238856"/>
          </a:xfrm>
          <a:prstGeom prst="rect">
            <a:avLst/>
          </a:prstGeom>
        </p:spPr>
      </p:pic>
      <p:pic>
        <p:nvPicPr>
          <p:cNvPr id="8" name="Рисунок 7" descr="cod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430526">
            <a:off x="1092344" y="4307063"/>
            <a:ext cx="1183273" cy="1183273"/>
          </a:xfrm>
          <a:prstGeom prst="rect">
            <a:avLst/>
          </a:prstGeom>
        </p:spPr>
      </p:pic>
      <p:pic>
        <p:nvPicPr>
          <p:cNvPr id="9" name="Рисунок 8" descr="cod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430526">
            <a:off x="4449929" y="1806732"/>
            <a:ext cx="1183273" cy="1183273"/>
          </a:xfrm>
          <a:prstGeom prst="rect">
            <a:avLst/>
          </a:prstGeom>
        </p:spPr>
      </p:pic>
      <p:pic>
        <p:nvPicPr>
          <p:cNvPr id="10" name="Рисунок 9" descr="cod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430526">
            <a:off x="6093004" y="1878170"/>
            <a:ext cx="1183273" cy="1183273"/>
          </a:xfrm>
          <a:prstGeom prst="rect">
            <a:avLst/>
          </a:prstGeom>
        </p:spPr>
      </p:pic>
      <p:pic>
        <p:nvPicPr>
          <p:cNvPr id="11" name="Рисунок 10" descr="cod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430526">
            <a:off x="7725608" y="1806732"/>
            <a:ext cx="1183273" cy="1183273"/>
          </a:xfrm>
          <a:prstGeom prst="rect">
            <a:avLst/>
          </a:prstGeom>
        </p:spPr>
      </p:pic>
      <p:pic>
        <p:nvPicPr>
          <p:cNvPr id="13" name="Рисунок 12" descr="cod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430526">
            <a:off x="2092477" y="2163922"/>
            <a:ext cx="1183273" cy="1183273"/>
          </a:xfrm>
          <a:prstGeom prst="rect">
            <a:avLst/>
          </a:prstGeom>
        </p:spPr>
      </p:pic>
      <p:pic>
        <p:nvPicPr>
          <p:cNvPr id="14" name="Рисунок 13" descr="cod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430526">
            <a:off x="663716" y="2806865"/>
            <a:ext cx="1183273" cy="1183273"/>
          </a:xfrm>
          <a:prstGeom prst="rect">
            <a:avLst/>
          </a:prstGeom>
        </p:spPr>
      </p:pic>
      <p:pic>
        <p:nvPicPr>
          <p:cNvPr id="16" name="Рисунок 15" descr="13373245387400349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3000372"/>
            <a:ext cx="642942" cy="966830"/>
          </a:xfrm>
          <a:prstGeom prst="rect">
            <a:avLst/>
          </a:prstGeom>
        </p:spPr>
      </p:pic>
      <p:pic>
        <p:nvPicPr>
          <p:cNvPr id="17" name="Рисунок 16" descr="cyfra-2-znal-50mm-lakier-mosiadz-806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90478">
            <a:off x="2340560" y="2176829"/>
            <a:ext cx="651740" cy="1000112"/>
          </a:xfrm>
          <a:prstGeom prst="rect">
            <a:avLst/>
          </a:prstGeom>
        </p:spPr>
      </p:pic>
      <p:pic>
        <p:nvPicPr>
          <p:cNvPr id="18" name="Рисунок 17" descr="cyfra-4-znal-50mm-lakier-mosiadz-810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852" y="4429132"/>
            <a:ext cx="642942" cy="1089732"/>
          </a:xfrm>
          <a:prstGeom prst="rect">
            <a:avLst/>
          </a:prstGeom>
        </p:spPr>
      </p:pic>
      <p:pic>
        <p:nvPicPr>
          <p:cNvPr id="19" name="Рисунок 18" descr="DB62-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3438" y="2214554"/>
            <a:ext cx="714380" cy="714380"/>
          </a:xfrm>
          <a:prstGeom prst="rect">
            <a:avLst/>
          </a:prstGeom>
        </p:spPr>
      </p:pic>
      <p:pic>
        <p:nvPicPr>
          <p:cNvPr id="20" name="Рисунок 19" descr="14116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388" y="2071678"/>
            <a:ext cx="510917" cy="795328"/>
          </a:xfrm>
          <a:prstGeom prst="rect">
            <a:avLst/>
          </a:prstGeom>
        </p:spPr>
      </p:pic>
      <p:pic>
        <p:nvPicPr>
          <p:cNvPr id="21" name="Рисунок 20" descr="DB62-9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9586" y="2000240"/>
            <a:ext cx="771523" cy="771523"/>
          </a:xfrm>
          <a:prstGeom prst="rect">
            <a:avLst/>
          </a:prstGeom>
        </p:spPr>
      </p:pic>
      <p:pic>
        <p:nvPicPr>
          <p:cNvPr id="22" name="Рисунок 21" descr="пчелка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2066" y="3143248"/>
            <a:ext cx="1357322" cy="13573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1473" y="142852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Кузнечик  знакомил Жужу  с цифрами, 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написал  их на листьях дерева. 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Ветер налетел и сорвал листья.</a:t>
            </a:r>
          </a:p>
          <a:p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Листья с какими цифрами улетели ?</a:t>
            </a:r>
          </a:p>
        </p:txBody>
      </p:sp>
      <p:pic>
        <p:nvPicPr>
          <p:cNvPr id="24" name="Рисунок 23" descr="cod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430526">
            <a:off x="2878294" y="2092484"/>
            <a:ext cx="1183273" cy="1183273"/>
          </a:xfrm>
          <a:prstGeom prst="rect">
            <a:avLst/>
          </a:prstGeom>
        </p:spPr>
      </p:pic>
      <p:pic>
        <p:nvPicPr>
          <p:cNvPr id="25" name="Рисунок 24" descr="cod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430526">
            <a:off x="4021302" y="4092748"/>
            <a:ext cx="1183273" cy="1183273"/>
          </a:xfrm>
          <a:prstGeom prst="rect">
            <a:avLst/>
          </a:prstGeom>
        </p:spPr>
      </p:pic>
      <p:pic>
        <p:nvPicPr>
          <p:cNvPr id="26" name="Рисунок 25" descr="cod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430526">
            <a:off x="6878822" y="235120"/>
            <a:ext cx="1183273" cy="1183273"/>
          </a:xfrm>
          <a:prstGeom prst="rect">
            <a:avLst/>
          </a:prstGeom>
        </p:spPr>
      </p:pic>
      <p:pic>
        <p:nvPicPr>
          <p:cNvPr id="27" name="Рисунок 26" descr="43816951_141166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47790">
            <a:off x="3214678" y="2214554"/>
            <a:ext cx="527002" cy="857256"/>
          </a:xfrm>
          <a:prstGeom prst="rect">
            <a:avLst/>
          </a:prstGeom>
        </p:spPr>
      </p:pic>
      <p:pic>
        <p:nvPicPr>
          <p:cNvPr id="28" name="Рисунок 27" descr="11075_0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0496" y="4143380"/>
            <a:ext cx="1020543" cy="857256"/>
          </a:xfrm>
          <a:prstGeom prst="rect">
            <a:avLst/>
          </a:prstGeom>
        </p:spPr>
      </p:pic>
      <p:pic>
        <p:nvPicPr>
          <p:cNvPr id="29" name="Рисунок 28" descr="MG-3208-8-l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16" y="357166"/>
            <a:ext cx="1105571" cy="928680"/>
          </a:xfrm>
          <a:prstGeom prst="rect">
            <a:avLst/>
          </a:prstGeom>
        </p:spPr>
      </p:pic>
      <p:pic>
        <p:nvPicPr>
          <p:cNvPr id="31" name="Рисунок 30" descr="цветочки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1571620" y="2643170"/>
            <a:ext cx="2357428" cy="6072231"/>
          </a:xfrm>
          <a:prstGeom prst="rect">
            <a:avLst/>
          </a:prstGeom>
        </p:spPr>
      </p:pic>
      <p:pic>
        <p:nvPicPr>
          <p:cNvPr id="32" name="Рисунок 31" descr="цветочки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4929171" y="2643170"/>
            <a:ext cx="2357428" cy="60722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201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88</cp:revision>
  <dcterms:modified xsi:type="dcterms:W3CDTF">2024-11-10T16:52:36Z</dcterms:modified>
</cp:coreProperties>
</file>